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  <p:sp>
        <p:nvSpPr>
          <p:cNvPr id="69" name="Google Shape;69;p13"/>
          <p:cNvSpPr txBox="1"/>
          <p:nvPr/>
        </p:nvSpPr>
        <p:spPr>
          <a:xfrm>
            <a:off x="1250100" y="471425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0" name="Google Shape;70;p13"/>
          <p:cNvCxnSpPr/>
          <p:nvPr/>
        </p:nvCxnSpPr>
        <p:spPr>
          <a:xfrm flipH="1">
            <a:off x="1144875" y="491005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13"/>
          <p:cNvSpPr txBox="1"/>
          <p:nvPr/>
        </p:nvSpPr>
        <p:spPr>
          <a:xfrm>
            <a:off x="4211425" y="477610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2" name="Google Shape;72;p13"/>
          <p:cNvCxnSpPr/>
          <p:nvPr/>
        </p:nvCxnSpPr>
        <p:spPr>
          <a:xfrm flipH="1">
            <a:off x="4106200" y="497190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" name="Google Shape;73;p13"/>
          <p:cNvSpPr txBox="1"/>
          <p:nvPr/>
        </p:nvSpPr>
        <p:spPr>
          <a:xfrm>
            <a:off x="9111725" y="459840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4" name="Google Shape;74;p13"/>
          <p:cNvCxnSpPr/>
          <p:nvPr/>
        </p:nvCxnSpPr>
        <p:spPr>
          <a:xfrm flipH="1">
            <a:off x="9006500" y="479420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